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</p:sldIdLst>
  <p:sldSz cx="12192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notesMaster" Target="notesMasters/notesMaster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89C1C7-3DCD-1040-A9CF-14679D8B5DDD}" type="datetimeFigureOut">
              <a:rPr lang="en-US" smtClean="0"/>
              <a:t>10/17/16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5E49A5-4136-284D-997B-48E1D791AD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2521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# Welcome!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/>
          <a:p>
            <a:r>
              <a:t>Placing 'camera' on top X-Y view.</a:t>
            </a:r>
          </a:p>
          <a:p>
            <a:r>
              <a:t>This gives us a very nice overview of what for call the</a:t>
            </a:r>
          </a:p>
          <a:p>
            <a:r>
              <a:t>'coverage map'.</a:t>
            </a:r>
          </a:p>
          <a:p/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Moving RX positiong to find the best position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Moving TX positiong to find the best position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Knowing the derivative would be useful...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/>
          <a:p>
            <a:r>
              <a:t>Maybe one of the most recent and popular work on</a:t>
            </a:r>
          </a:p>
          <a:p>
            <a:r>
              <a:t>DRT applied to radio-propagation is Sionna.</a:t>
            </a:r>
          </a:p>
          <a:p/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/>
          <a:p>
            <a:r>
              <a:t>Using auto-diff, they have created</a:t>
            </a:r>
          </a:p>
          <a:p>
            <a:r>
              <a:t>an easy to use radio-network optimization tool.</a:t>
            </a:r>
          </a:p>
          <a:p/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/>
          <a:p>
            <a:r>
              <a:t>RT's implementation presents many challenges,</a:t>
            </a:r>
          </a:p>
          <a:p>
            <a:r>
              <a:t>mainly the exponential number of paths we can test.</a:t>
            </a:r>
          </a:p>
          <a:p/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Order = 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Order =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Order = 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# Differentiable Ray Tracing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Order = 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Order = 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/>
          <a:p>
            <a:r>
              <a:t>Another challenge is the total path coverage versus</a:t>
            </a:r>
          </a:p>
          <a:p>
            <a:r>
              <a:t>the order and types of interaction considered.</a:t>
            </a:r>
          </a:p>
          <a:p/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If we add diffraction.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Or if we add scattering.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/>
          <a:p>
            <a:r>
              <a:t>Without those (possible infinitely) high-order</a:t>
            </a:r>
          </a:p>
          <a:p>
            <a:r>
              <a:t>paths or complex interaction types, we have "holes"</a:t>
            </a:r>
          </a:p>
          <a:p>
            <a:r>
              <a:t>in our domain, which is an issue for gradient-based</a:t>
            </a:r>
          </a:p>
          <a:p>
            <a:r>
              <a:t>optimization.</a:t>
            </a:r>
          </a:p>
          <a:p/>
          <a:p>
            <a:r>
              <a:t>What if we could have a fake transparancy that would</a:t>
            </a:r>
          </a:p>
          <a:p>
            <a:r>
              <a:t>fake a possible link between RX and TX?</a:t>
            </a:r>
          </a:p>
          <a:p/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Present work and contents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Our problem is only piecewise diff. and continuous.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Constraints about our approximation.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Examples.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/>
          <a:p>
            <a:r>
              <a:t>RT has received an increased interest in the recent year the from</a:t>
            </a:r>
          </a:p>
          <a:p>
            <a:r>
              <a:t>the radio propagation community.</a:t>
            </a:r>
          </a:p>
          <a:p/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Let's animate alpha.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Thanks to that, and other things, we can create a fully DRT!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We can create an optimization problem.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Let's see how it converge.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Showing steps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/>
          <a:p>
            <a:r>
              <a:t>Actually, tests have shown:</a:t>
            </a:r>
          </a:p>
          <a:p/>
          <a:p>
            <a:r>
              <a:t>1.5 to 2 increase in success rate,</a:t>
            </a:r>
          </a:p>
          <a:p>
            <a:r>
              <a:t>where 92% to 98% of already successful runs still converge</a:t>
            </a:r>
          </a:p>
          <a:p>
            <a:r>
              <a:t>with our method.</a:t>
            </a:r>
          </a:p>
          <a:p/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Future 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Finals words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That's all folks!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Order = 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Order =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Order = 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Order = 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Order = 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/>
          <a:p>
            <a:r>
              <a:t>We are often interested on computing the received</a:t>
            </a:r>
          </a:p>
          <a:p>
            <a:r>
              <a:t>power as a function of the position.</a:t>
            </a:r>
          </a:p>
          <a:p/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.mp4"/><Relationship Id="rId3" Type="http://schemas.openxmlformats.org/officeDocument/2006/relationships/video" Target="../media/media1.mp4"/><Relationship Id="rId4" Type="http://schemas.openxmlformats.org/officeDocument/2006/relationships/image" Target="../media/image1.png"/><Relationship Id="rId5" Type="http://schemas.openxmlformats.org/officeDocument/2006/relationships/notesSlide" Target="../notesSlides/notesSlide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0.mp4"/><Relationship Id="rId3" Type="http://schemas.openxmlformats.org/officeDocument/2006/relationships/video" Target="../media/media10.mp4"/><Relationship Id="rId4" Type="http://schemas.openxmlformats.org/officeDocument/2006/relationships/image" Target="../media/image10.png"/><Relationship Id="rId5" Type="http://schemas.openxmlformats.org/officeDocument/2006/relationships/notesSlide" Target="../notesSlides/notesSlide10.xml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1.mp4"/><Relationship Id="rId3" Type="http://schemas.openxmlformats.org/officeDocument/2006/relationships/video" Target="../media/media11.mp4"/><Relationship Id="rId4" Type="http://schemas.openxmlformats.org/officeDocument/2006/relationships/image" Target="../media/image11.png"/><Relationship Id="rId5" Type="http://schemas.openxmlformats.org/officeDocument/2006/relationships/notesSlide" Target="../notesSlides/notesSlide11.xml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2.mp4"/><Relationship Id="rId3" Type="http://schemas.openxmlformats.org/officeDocument/2006/relationships/video" Target="../media/media12.mp4"/><Relationship Id="rId4" Type="http://schemas.openxmlformats.org/officeDocument/2006/relationships/image" Target="../media/image12.png"/><Relationship Id="rId5" Type="http://schemas.openxmlformats.org/officeDocument/2006/relationships/notesSlide" Target="../notesSlides/notesSlide12.xml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3.mp4"/><Relationship Id="rId3" Type="http://schemas.openxmlformats.org/officeDocument/2006/relationships/video" Target="../media/media13.mp4"/><Relationship Id="rId4" Type="http://schemas.openxmlformats.org/officeDocument/2006/relationships/image" Target="../media/image13.png"/><Relationship Id="rId5" Type="http://schemas.openxmlformats.org/officeDocument/2006/relationships/notesSlide" Target="../notesSlides/notesSlide13.xml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4.mp4"/><Relationship Id="rId3" Type="http://schemas.openxmlformats.org/officeDocument/2006/relationships/video" Target="../media/media14.mp4"/><Relationship Id="rId4" Type="http://schemas.openxmlformats.org/officeDocument/2006/relationships/image" Target="../media/image14.png"/><Relationship Id="rId5" Type="http://schemas.openxmlformats.org/officeDocument/2006/relationships/notesSlide" Target="../notesSlides/notesSlide14.xml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5.mp4"/><Relationship Id="rId3" Type="http://schemas.openxmlformats.org/officeDocument/2006/relationships/video" Target="../media/media15.mp4"/><Relationship Id="rId4" Type="http://schemas.openxmlformats.org/officeDocument/2006/relationships/image" Target="../media/image15.png"/><Relationship Id="rId5" Type="http://schemas.openxmlformats.org/officeDocument/2006/relationships/notesSlide" Target="../notesSlides/notesSlide15.xml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6.mp4"/><Relationship Id="rId3" Type="http://schemas.openxmlformats.org/officeDocument/2006/relationships/video" Target="../media/media16.mp4"/><Relationship Id="rId4" Type="http://schemas.openxmlformats.org/officeDocument/2006/relationships/image" Target="../media/image16.png"/><Relationship Id="rId5" Type="http://schemas.openxmlformats.org/officeDocument/2006/relationships/notesSlide" Target="../notesSlides/notesSlide16.xml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7.mp4"/><Relationship Id="rId3" Type="http://schemas.openxmlformats.org/officeDocument/2006/relationships/video" Target="../media/media17.mp4"/><Relationship Id="rId4" Type="http://schemas.openxmlformats.org/officeDocument/2006/relationships/image" Target="../media/image17.png"/><Relationship Id="rId5" Type="http://schemas.openxmlformats.org/officeDocument/2006/relationships/notesSlide" Target="../notesSlides/notesSlide17.xml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8.mp4"/><Relationship Id="rId3" Type="http://schemas.openxmlformats.org/officeDocument/2006/relationships/video" Target="../media/media18.mp4"/><Relationship Id="rId4" Type="http://schemas.openxmlformats.org/officeDocument/2006/relationships/image" Target="../media/image18.png"/><Relationship Id="rId5" Type="http://schemas.openxmlformats.org/officeDocument/2006/relationships/notesSlide" Target="../notesSlides/notesSlide18.xml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9.mp4"/><Relationship Id="rId3" Type="http://schemas.openxmlformats.org/officeDocument/2006/relationships/video" Target="../media/media19.mp4"/><Relationship Id="rId4" Type="http://schemas.openxmlformats.org/officeDocument/2006/relationships/image" Target="../media/image19.png"/><Relationship Id="rId5" Type="http://schemas.openxmlformats.org/officeDocument/2006/relationships/notesSlide" Target="../notesSlides/notesSlide19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2.mp4"/><Relationship Id="rId3" Type="http://schemas.openxmlformats.org/officeDocument/2006/relationships/video" Target="../media/media2.mp4"/><Relationship Id="rId4" Type="http://schemas.openxmlformats.org/officeDocument/2006/relationships/image" Target="../media/image2.png"/><Relationship Id="rId5" Type="http://schemas.openxmlformats.org/officeDocument/2006/relationships/notesSlide" Target="../notesSlides/notesSlide2.xml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20.mp4"/><Relationship Id="rId3" Type="http://schemas.openxmlformats.org/officeDocument/2006/relationships/video" Target="../media/media20.mp4"/><Relationship Id="rId4" Type="http://schemas.openxmlformats.org/officeDocument/2006/relationships/image" Target="../media/image20.png"/><Relationship Id="rId5" Type="http://schemas.openxmlformats.org/officeDocument/2006/relationships/notesSlide" Target="../notesSlides/notesSlide20.xml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21.mp4"/><Relationship Id="rId3" Type="http://schemas.openxmlformats.org/officeDocument/2006/relationships/video" Target="../media/media21.mp4"/><Relationship Id="rId4" Type="http://schemas.openxmlformats.org/officeDocument/2006/relationships/image" Target="../media/image21.png"/><Relationship Id="rId5" Type="http://schemas.openxmlformats.org/officeDocument/2006/relationships/notesSlide" Target="../notesSlides/notesSlide21.xml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22.mp4"/><Relationship Id="rId3" Type="http://schemas.openxmlformats.org/officeDocument/2006/relationships/video" Target="../media/media22.mp4"/><Relationship Id="rId4" Type="http://schemas.openxmlformats.org/officeDocument/2006/relationships/image" Target="../media/image22.png"/><Relationship Id="rId5" Type="http://schemas.openxmlformats.org/officeDocument/2006/relationships/notesSlide" Target="../notesSlides/notesSlide22.xml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23.mp4"/><Relationship Id="rId3" Type="http://schemas.openxmlformats.org/officeDocument/2006/relationships/video" Target="../media/media23.mp4"/><Relationship Id="rId4" Type="http://schemas.openxmlformats.org/officeDocument/2006/relationships/image" Target="../media/image23.png"/><Relationship Id="rId5" Type="http://schemas.openxmlformats.org/officeDocument/2006/relationships/notesSlide" Target="../notesSlides/notesSlide23.xml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24.mp4"/><Relationship Id="rId3" Type="http://schemas.openxmlformats.org/officeDocument/2006/relationships/video" Target="../media/media24.mp4"/><Relationship Id="rId4" Type="http://schemas.openxmlformats.org/officeDocument/2006/relationships/image" Target="../media/image24.png"/><Relationship Id="rId5" Type="http://schemas.openxmlformats.org/officeDocument/2006/relationships/notesSlide" Target="../notesSlides/notesSlide24.xml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25.mp4"/><Relationship Id="rId3" Type="http://schemas.openxmlformats.org/officeDocument/2006/relationships/video" Target="../media/media25.mp4"/><Relationship Id="rId4" Type="http://schemas.openxmlformats.org/officeDocument/2006/relationships/image" Target="../media/image25.png"/><Relationship Id="rId5" Type="http://schemas.openxmlformats.org/officeDocument/2006/relationships/notesSlide" Target="../notesSlides/notesSlide25.xml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26.mp4"/><Relationship Id="rId3" Type="http://schemas.openxmlformats.org/officeDocument/2006/relationships/video" Target="../media/media26.mp4"/><Relationship Id="rId4" Type="http://schemas.openxmlformats.org/officeDocument/2006/relationships/image" Target="../media/image26.png"/><Relationship Id="rId5" Type="http://schemas.openxmlformats.org/officeDocument/2006/relationships/notesSlide" Target="../notesSlides/notesSlide26.xml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27.mp4"/><Relationship Id="rId3" Type="http://schemas.openxmlformats.org/officeDocument/2006/relationships/video" Target="../media/media27.mp4"/><Relationship Id="rId4" Type="http://schemas.openxmlformats.org/officeDocument/2006/relationships/image" Target="../media/image27.png"/><Relationship Id="rId5" Type="http://schemas.openxmlformats.org/officeDocument/2006/relationships/notesSlide" Target="../notesSlides/notesSlide27.xml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28.mp4"/><Relationship Id="rId3" Type="http://schemas.openxmlformats.org/officeDocument/2006/relationships/video" Target="../media/media28.mp4"/><Relationship Id="rId4" Type="http://schemas.openxmlformats.org/officeDocument/2006/relationships/image" Target="../media/image28.png"/><Relationship Id="rId5" Type="http://schemas.openxmlformats.org/officeDocument/2006/relationships/notesSlide" Target="../notesSlides/notesSlide28.xml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29.mp4"/><Relationship Id="rId3" Type="http://schemas.openxmlformats.org/officeDocument/2006/relationships/video" Target="../media/media29.mp4"/><Relationship Id="rId4" Type="http://schemas.openxmlformats.org/officeDocument/2006/relationships/image" Target="../media/image29.png"/><Relationship Id="rId5" Type="http://schemas.openxmlformats.org/officeDocument/2006/relationships/notesSlide" Target="../notesSlides/notesSlide29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3.mp4"/><Relationship Id="rId3" Type="http://schemas.openxmlformats.org/officeDocument/2006/relationships/video" Target="../media/media3.mp4"/><Relationship Id="rId4" Type="http://schemas.openxmlformats.org/officeDocument/2006/relationships/image" Target="../media/image3.png"/><Relationship Id="rId5" Type="http://schemas.openxmlformats.org/officeDocument/2006/relationships/notesSlide" Target="../notesSlides/notesSlide3.xml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30.mp4"/><Relationship Id="rId3" Type="http://schemas.openxmlformats.org/officeDocument/2006/relationships/video" Target="../media/media30.mp4"/><Relationship Id="rId4" Type="http://schemas.openxmlformats.org/officeDocument/2006/relationships/image" Target="../media/image30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31.mp4"/><Relationship Id="rId3" Type="http://schemas.openxmlformats.org/officeDocument/2006/relationships/video" Target="../media/media31.mp4"/><Relationship Id="rId4" Type="http://schemas.openxmlformats.org/officeDocument/2006/relationships/image" Target="../media/image31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32.mp4"/><Relationship Id="rId3" Type="http://schemas.openxmlformats.org/officeDocument/2006/relationships/video" Target="../media/media32.mp4"/><Relationship Id="rId4" Type="http://schemas.openxmlformats.org/officeDocument/2006/relationships/image" Target="../media/image32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33.mp4"/><Relationship Id="rId3" Type="http://schemas.openxmlformats.org/officeDocument/2006/relationships/video" Target="../media/media33.mp4"/><Relationship Id="rId4" Type="http://schemas.openxmlformats.org/officeDocument/2006/relationships/image" Target="../media/image33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34.mp4"/><Relationship Id="rId3" Type="http://schemas.openxmlformats.org/officeDocument/2006/relationships/video" Target="../media/media34.mp4"/><Relationship Id="rId4" Type="http://schemas.openxmlformats.org/officeDocument/2006/relationships/image" Target="../media/image34.png"/><Relationship Id="rId5" Type="http://schemas.openxmlformats.org/officeDocument/2006/relationships/notesSlide" Target="../notesSlides/notesSlide30.xml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35.mp4"/><Relationship Id="rId3" Type="http://schemas.openxmlformats.org/officeDocument/2006/relationships/video" Target="../media/media35.mp4"/><Relationship Id="rId4" Type="http://schemas.openxmlformats.org/officeDocument/2006/relationships/image" Target="../media/image35.png"/><Relationship Id="rId5" Type="http://schemas.openxmlformats.org/officeDocument/2006/relationships/notesSlide" Target="../notesSlides/notesSlide31.xml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36.mp4"/><Relationship Id="rId3" Type="http://schemas.openxmlformats.org/officeDocument/2006/relationships/video" Target="../media/media36.mp4"/><Relationship Id="rId4" Type="http://schemas.openxmlformats.org/officeDocument/2006/relationships/image" Target="../media/image36.png"/><Relationship Id="rId5" Type="http://schemas.openxmlformats.org/officeDocument/2006/relationships/notesSlide" Target="../notesSlides/notesSlide32.xml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37.mp4"/><Relationship Id="rId3" Type="http://schemas.openxmlformats.org/officeDocument/2006/relationships/video" Target="../media/media37.mp4"/><Relationship Id="rId4" Type="http://schemas.openxmlformats.org/officeDocument/2006/relationships/image" Target="../media/image37.png"/><Relationship Id="rId5" Type="http://schemas.openxmlformats.org/officeDocument/2006/relationships/notesSlide" Target="../notesSlides/notesSlide33.xml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38.mp4"/><Relationship Id="rId3" Type="http://schemas.openxmlformats.org/officeDocument/2006/relationships/video" Target="../media/media38.mp4"/><Relationship Id="rId4" Type="http://schemas.openxmlformats.org/officeDocument/2006/relationships/image" Target="../media/image38.png"/><Relationship Id="rId5" Type="http://schemas.openxmlformats.org/officeDocument/2006/relationships/notesSlide" Target="../notesSlides/notesSlide34.xml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39.mp4"/><Relationship Id="rId3" Type="http://schemas.openxmlformats.org/officeDocument/2006/relationships/video" Target="../media/media39.mp4"/><Relationship Id="rId4" Type="http://schemas.openxmlformats.org/officeDocument/2006/relationships/image" Target="../media/image39.png"/><Relationship Id="rId5" Type="http://schemas.openxmlformats.org/officeDocument/2006/relationships/notesSlide" Target="../notesSlides/notesSlide35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4.mp4"/><Relationship Id="rId3" Type="http://schemas.openxmlformats.org/officeDocument/2006/relationships/video" Target="../media/media4.mp4"/><Relationship Id="rId4" Type="http://schemas.openxmlformats.org/officeDocument/2006/relationships/image" Target="../media/image4.png"/><Relationship Id="rId5" Type="http://schemas.openxmlformats.org/officeDocument/2006/relationships/notesSlide" Target="../notesSlides/notesSlide4.xml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40.mp4"/><Relationship Id="rId3" Type="http://schemas.openxmlformats.org/officeDocument/2006/relationships/video" Target="../media/media40.mp4"/><Relationship Id="rId4" Type="http://schemas.openxmlformats.org/officeDocument/2006/relationships/image" Target="../media/image40.png"/><Relationship Id="rId5" Type="http://schemas.openxmlformats.org/officeDocument/2006/relationships/notesSlide" Target="../notesSlides/notesSlide36.xml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41.mp4"/><Relationship Id="rId3" Type="http://schemas.openxmlformats.org/officeDocument/2006/relationships/video" Target="../media/media41.mp4"/><Relationship Id="rId4" Type="http://schemas.openxmlformats.org/officeDocument/2006/relationships/image" Target="../media/image41.png"/><Relationship Id="rId5" Type="http://schemas.openxmlformats.org/officeDocument/2006/relationships/notesSlide" Target="../notesSlides/notesSlide37.xml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42.mp4"/><Relationship Id="rId3" Type="http://schemas.openxmlformats.org/officeDocument/2006/relationships/video" Target="../media/media42.mp4"/><Relationship Id="rId4" Type="http://schemas.openxmlformats.org/officeDocument/2006/relationships/image" Target="../media/image42.png"/><Relationship Id="rId5" Type="http://schemas.openxmlformats.org/officeDocument/2006/relationships/notesSlide" Target="../notesSlides/notesSlide38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5.mp4"/><Relationship Id="rId3" Type="http://schemas.openxmlformats.org/officeDocument/2006/relationships/video" Target="../media/media5.mp4"/><Relationship Id="rId4" Type="http://schemas.openxmlformats.org/officeDocument/2006/relationships/image" Target="../media/image5.png"/><Relationship Id="rId5" Type="http://schemas.openxmlformats.org/officeDocument/2006/relationships/notesSlide" Target="../notesSlides/notesSlide5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6.mp4"/><Relationship Id="rId3" Type="http://schemas.openxmlformats.org/officeDocument/2006/relationships/video" Target="../media/media6.mp4"/><Relationship Id="rId4" Type="http://schemas.openxmlformats.org/officeDocument/2006/relationships/image" Target="../media/image6.png"/><Relationship Id="rId5" Type="http://schemas.openxmlformats.org/officeDocument/2006/relationships/notesSlide" Target="../notesSlides/notesSlide6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7.mp4"/><Relationship Id="rId3" Type="http://schemas.openxmlformats.org/officeDocument/2006/relationships/video" Target="../media/media7.mp4"/><Relationship Id="rId4" Type="http://schemas.openxmlformats.org/officeDocument/2006/relationships/image" Target="../media/image7.png"/><Relationship Id="rId5" Type="http://schemas.openxmlformats.org/officeDocument/2006/relationships/notesSlide" Target="../notesSlides/notesSlide7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8.mp4"/><Relationship Id="rId3" Type="http://schemas.openxmlformats.org/officeDocument/2006/relationships/video" Target="../media/media8.mp4"/><Relationship Id="rId4" Type="http://schemas.openxmlformats.org/officeDocument/2006/relationships/image" Target="../media/image8.png"/><Relationship Id="rId5" Type="http://schemas.openxmlformats.org/officeDocument/2006/relationships/notesSlide" Target="../notesSlides/notesSlide8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9.mp4"/><Relationship Id="rId3" Type="http://schemas.openxmlformats.org/officeDocument/2006/relationships/video" Target="../media/media9.mp4"/><Relationship Id="rId4" Type="http://schemas.openxmlformats.org/officeDocument/2006/relationships/image" Target="../media/image9.png"/><Relationship Id="rId5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78ec09aa72b4c2f92ed481d401f8826a2a48e1905cb7c4d77be6a36a2a5feb0d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7dcc36aefd6920902fc8e0bf160fb8a9a431ebd3bb2afb00c53591c2268fc1cc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632e2614bf7d1d4533bd179c87ae39d2e70296a77666e97fe3b1649ea507a085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2658ee0f80383b623175f53a590f9cc0c6415b531ed0e24b683a3367052c7b4f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76dfb3df2870db19d4ffb249a2ebe2175b528dfbe55b293367929ce525392cdb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9191a698ab57ea79224ed3f68c07a3a8af062b2fda956eeab953875e4333eec3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a1fad98f471e92c57add23e5fdbdb5a400194c934a1b998a441cbcfdaef67b2a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32fde31567a67e420e70793288e6277d8c82ef842bdfc82c94f853d0e1ce6d76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ddc225e6fb9d4267e20811e306cf2557b5ff22e0fabc2df819f186332368b89c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4ab4ba49a36b7bd3879085076469cbd1d2fdb82acabea5037d8ccff5ef5284fa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6584cdc238260c7b354390965e7f48e7d6e44524929f209edc577fab72887692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c30d2990a5075aa652cceb9094ab7f68787d4f4fc779eabd9ffedf38fc9142fc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b6e100826a03f5339f11e11a85856df0a33fbf8e895b3e5b53cccfca0121279c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fb8e6ba73f5b6687f7bc01b7b2417d4abf8d72d0af40cb7e502b08e661b787c3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092f585a85cd98235c3912c797fa60ea25d4e3507d61ccdb0b1a303289c18547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1bfbe9d66522fc2e08c82350181d676b1e4fc6ed79b5e16134e4920234fc139c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67687e794aac8471814ba6625ae889b59881afac33c384d7932585c07e37aaa7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c9daf5a3c1bbf6e9f638c05c7884a5ecc896192c13bb137c67b8256fefb3c2b6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32729131bc931b6db62230a4beb741596cab21becc56895d04ad87f40b16cea0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e89882bc23b139a12826672944d796bc541d49cc2071630f588e779dec2bfdba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5ed294061d84753bf238af4229bfd58f82f14b6ff2198ad4aedf7594586bb2ff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f2123d2dd1b402385a0d72b1237b4b72348f0bb05b922208fedf1618e7aa59f1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86373a7d5f711c1d272d4a88f5a3e70f573331a769c805a3f91fd564d1123512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d8679206bc007e43f608984a7fe614d74252f179e3d732d704ec1d6071b1f51c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c9a81ffa077db4fcd92adaebd5e44e89409c42dcdabd87195738708b361045c4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24350e6ba3b49fa3a3900ed01729272196cedca52475f3b7bbb7b37f268feceb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b1c55c75f767a47252edb865cc8acf2004989dc9d6b3b2e14cf396c430121d0b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a469c128da64ec8028910346a4f2fa6fd01f72df1810ba0e600fb3164d7d8072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94e1af9af9e194613a1e3a99c25d470445eaf05fec0bce8148bac53d743cddbb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5d10d0fb9ca1e04e16a7b7c797184b2ab20b60afe4ffee3ae29f259112eb9e42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74c03dc7afbe575a506e94afad5c638ad00b30a55688dffecef0af5a179c2998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480bb0f25c3dbe7dfeb005b05c02685eaf3cc934b9e7e0fcd44742745d618c34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 repeatCount="indefinite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d4df690432933c751d2d90ebe21c9c3244a6b1fe1a89ee8fe71191fdc717c0f9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b4185cadc08e54a7314a5f330db0eeadad2c4e5d29b58cc2686ad9d029245bfa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eb849165f05f5bb76aff1c1c2afc38676b5c506e8fdc0b55c2ebe87b88dc214c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acde4b6756c908396f3a9e9d9b03984a0e7122286fc3437e4fc566d15a178829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4f0405976e9ae62c25d798ace2a2ffaa6504da6547561ca720a505fcea200c6f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80605de1c27b25ad6ec049bd56374ec7c46a26d4c67cb4e0410cb1f6c3f36db9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a3c5279cf4a5c21535d14aac09be48e2f7b8888f9b4f915d706c7f1b664c33a2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cb2209dbc7a9e7e36af9db447807ce004b8ba04901e098ac509ae7c21cd6933e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847269ce970200bfc1ab9dc63d32a167441e0d71302d38121ffcc2a07436924c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d4b472f53adefb326243dabdcff2b343c04345ac6270a2192b6f1313d1126f3a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